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B6893-E003-0620-C150-5BC886589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1C2AEA-EA8E-C867-973E-257CC1C0AE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C96D4-415C-8B90-A583-24208BF06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43B22-7C83-40F2-AAD2-B865D99ECD50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842C0-6B22-FE1C-F8B7-6B23F310F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DB4539-95C3-8C02-86DD-6013A1558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007F5-40F9-4569-8BD9-E0F5946E4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549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296AC-C044-B7DC-9D88-B7D6BB60F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00E454-0F5D-A4D4-15FF-11CA6E0845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BC1DAE-4FDC-DD1D-135F-320389047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43B22-7C83-40F2-AAD2-B865D99ECD50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1EEBC-88EF-556A-1402-F79D13259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E47C5-8052-E5A9-7270-148927641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007F5-40F9-4569-8BD9-E0F5946E4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796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E14655-F18C-C724-19C3-0ACBDB3076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BC6CA9-3ABB-09C9-C09C-C81FC6DDF6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B10AF0-5FB0-D10E-6186-687EC423D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43B22-7C83-40F2-AAD2-B865D99ECD50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B15F5F-1AC7-46F4-6533-BDE3498E4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34739-AF64-76BC-F68C-F2D141D2F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007F5-40F9-4569-8BD9-E0F5946E4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779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E6BE5-88BE-177F-DF39-29B10AAE3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5F73EA-DB19-CCF9-0B90-231B3F868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B8A2FA-4E50-5AF6-2B30-11F759CBD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43B22-7C83-40F2-AAD2-B865D99ECD50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873D6E-3122-74A5-F65F-292A38D47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66F411-B414-2FE1-B7F2-1F05C3CCC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007F5-40F9-4569-8BD9-E0F5946E4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317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9A9AE-01FD-D434-F422-EE7295CFC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F3CF8B-F9F8-F785-C74B-54E3A8AE4D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6E2DB8-4DC0-EE44-2687-5785215A4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43B22-7C83-40F2-AAD2-B865D99ECD50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A7BB25-BF5B-DD96-5020-FAF1FEED8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2F5A8-DB26-E7D8-09A9-515919043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007F5-40F9-4569-8BD9-E0F5946E4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362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05B4F-53BD-7CEA-6AA8-DEE0F4349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97435-1A1C-63BF-F986-9A721356E3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4FCBA5-E98F-195A-5C11-50823F793E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588549-F394-1159-9B84-1A3760366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43B22-7C83-40F2-AAD2-B865D99ECD50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90D68-28BD-CB5A-938C-03A0B8F95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D559FB-14A4-F2B1-D191-087F669FC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007F5-40F9-4569-8BD9-E0F5946E4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601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46E62-48B8-4918-8523-E0DB2B222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C000B8-E84F-1000-CC8C-6AC02F671C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42F4D0-6509-C295-5E8F-7749AD467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6EB27B-3AE9-5835-F13E-E7B744417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7E7329-EE59-E274-BCFA-5752C562FB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343DD1-4D6A-97D8-9947-773F9CE70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43B22-7C83-40F2-AAD2-B865D99ECD50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BEF65E-52D5-287A-011F-23624CCC1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8FFD15-1B8E-4B17-A381-BBEB2535A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007F5-40F9-4569-8BD9-E0F5946E4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355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5ADAD-8C51-632C-A5CE-479C8133A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35F6D5-6B0F-11C1-8212-CDE8D002A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43B22-7C83-40F2-AAD2-B865D99ECD50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7CDE22-EF79-0BBE-B86E-AE6DE28E2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9FE1C6-2555-C68A-8A30-F86CE7A97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007F5-40F9-4569-8BD9-E0F5946E4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522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61A473-B739-EE12-0005-6EE9E1209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43B22-7C83-40F2-AAD2-B865D99ECD50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D2C162-40EA-4897-B225-1EA393486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F55C08-2844-A777-3F6E-BD843B054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007F5-40F9-4569-8BD9-E0F5946E4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01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9B723-D7E4-C0D4-E5BC-3F8DA28E8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8E91B6-A6AB-AED8-9F5B-9FF4120FD4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35418F-AE3B-669E-2AB7-C36AF9FD2F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137B6D-C80A-6147-E855-91A71EE5F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43B22-7C83-40F2-AAD2-B865D99ECD50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9927B0-8E88-B1EE-04CD-F45D04685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B9B9B6-5368-53C2-7A2C-DE33B8A0A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007F5-40F9-4569-8BD9-E0F5946E4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288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6A320-D96D-2A3A-132C-B5D12981F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FE4A3E-6513-417A-D408-24DD80D0C0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A36400-C1C3-98E4-D26D-C6B653023E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00F427-8C57-D0B2-5ED7-F1096EF8C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43B22-7C83-40F2-AAD2-B865D99ECD50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1E3552-CA69-A0BA-36C2-AE7E1404E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F69ECC-2805-3247-3B73-6B9726B67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007F5-40F9-4569-8BD9-E0F5946E4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8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A735CA-00C1-730E-3A0B-15EA89DD8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36DB55-B56F-8662-A443-8B9BAE3B0C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D8572D-6C5E-5745-26A0-47A7D64DF1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43B22-7C83-40F2-AAD2-B865D99ECD50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7C02C1-F023-289F-1A12-E47EBE6376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9F9E4-21BC-1ED6-19D2-6309E7A619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007F5-40F9-4569-8BD9-E0F5946E4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687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photo/thank-you-heart-text-791024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3B910-6112-1628-AE8A-31220B37B5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08401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Prompts in ChatGPT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0599EE-3A54-2976-0A04-FF6ACD7172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17964"/>
            <a:ext cx="9144000" cy="1655762"/>
          </a:xfrm>
        </p:spPr>
        <p:txBody>
          <a:bodyPr/>
          <a:lstStyle/>
          <a:p>
            <a:r>
              <a:rPr lang="en-US" dirty="0"/>
              <a:t>Dr Nay Win Aung</a:t>
            </a:r>
          </a:p>
          <a:p>
            <a:r>
              <a:rPr lang="en-US" dirty="0"/>
              <a:t>Deputy Director</a:t>
            </a:r>
          </a:p>
          <a:p>
            <a:r>
              <a:rPr lang="en-US" dirty="0"/>
              <a:t>Department of Medical Services</a:t>
            </a:r>
          </a:p>
        </p:txBody>
      </p:sp>
    </p:spTree>
    <p:extLst>
      <p:ext uri="{BB962C8B-B14F-4D97-AF65-F5344CB8AC3E}">
        <p14:creationId xmlns:p14="http://schemas.microsoft.com/office/powerpoint/2010/main" val="4184283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18AFB-A15D-92BA-1475-46DF476CC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9. Hypothetical Scenarios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276C5C-F164-D406-A323-AEDB5FC904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Ask ChatGPT to explore hypothetical situations.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Command: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would happen if [scenario]?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would happen if humans could live on Mars?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Command: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Simulate a conversation between [person A] and [person B] about [topic].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Simulate a conversation between Albert Einstein and Stephen Hawking about black holes.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16462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7C2E3-5183-A9A5-2A3B-869A4ED21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10. Editing and Refining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FC50F1-625B-B0AF-049D-9D8257A304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Ask ChatGPT to improve or rephrase your text.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Command: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Rewrite this text to make it more professional: [paste text].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Rewrite this email to make it more professional: [paste email].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Command: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 the following sentence for clarity: [paste sentence].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 the following sentence for clarity: "The thing that I want to say is that I need help."</a:t>
            </a:r>
          </a:p>
        </p:txBody>
      </p:sp>
    </p:spTree>
    <p:extLst>
      <p:ext uri="{BB962C8B-B14F-4D97-AF65-F5344CB8AC3E}">
        <p14:creationId xmlns:p14="http://schemas.microsoft.com/office/powerpoint/2010/main" val="1576583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3A31F-9ABA-A08F-86BD-F3F38AD78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11. Decision Making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30C1F-EC71-1DD0-1989-DFFB07CB4F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Ask ChatGPT to help you make decisions by providing pros and cons.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Command: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the pros and cons of [decision]?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the pros and cons of switching to a vegan diet?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Command: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 me decide between [option A] and [option B].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 me decide between buying a laptop or a desktop for gaming.</a:t>
            </a:r>
          </a:p>
        </p:txBody>
      </p:sp>
    </p:spTree>
    <p:extLst>
      <p:ext uri="{BB962C8B-B14F-4D97-AF65-F5344CB8AC3E}">
        <p14:creationId xmlns:p14="http://schemas.microsoft.com/office/powerpoint/2010/main" val="12647169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1CBF9-A8FB-E12C-63EF-727EDDAE4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12. Language Translation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29A13-E00B-DA2E-16DE-51475ECAAB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Ask ChatGPT to translate text into another language.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Command: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Translate the following text into [language]: [paste text].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Translate the following text into French: "Hello, how are you?"</a:t>
            </a:r>
          </a:p>
        </p:txBody>
      </p:sp>
    </p:spTree>
    <p:extLst>
      <p:ext uri="{BB962C8B-B14F-4D97-AF65-F5344CB8AC3E}">
        <p14:creationId xmlns:p14="http://schemas.microsoft.com/office/powerpoint/2010/main" val="12657579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848B2-6F92-E58A-F055-B69206E55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13. Fun and Entertainment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C5559E-5663-03CA-C50E-85D78E958C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8972"/>
            <a:ext cx="10515600" cy="47279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ChatGPT for fun activities like trivia, jokes, or games.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Command: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Tell me a joke about [topic].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Tell me a joke about programming.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Command: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Quiz me on [topic].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Quiz me on world history.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Command: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 a [type of game].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 a word puzzle.</a:t>
            </a:r>
          </a:p>
        </p:txBody>
      </p:sp>
    </p:spTree>
    <p:extLst>
      <p:ext uri="{BB962C8B-B14F-4D97-AF65-F5344CB8AC3E}">
        <p14:creationId xmlns:p14="http://schemas.microsoft.com/office/powerpoint/2010/main" val="37384865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69E64-7261-6F37-E463-A466B3A05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14. Advanced Prompting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E0AD4-04E7-2D21-A117-0DC29DC51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advanced techniques like chain-of-thought or iterative refinement.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Command: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Think step by step and explain your reasoning.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Think step by step and explain how to solve this math problem: [paste problem].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Command: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Refine the following output: [paste output].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Refine the following essay: [paste essay].</a:t>
            </a:r>
          </a:p>
        </p:txBody>
      </p:sp>
    </p:spTree>
    <p:extLst>
      <p:ext uri="{BB962C8B-B14F-4D97-AF65-F5344CB8AC3E}">
        <p14:creationId xmlns:p14="http://schemas.microsoft.com/office/powerpoint/2010/main" val="10723726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FD42-B910-E776-2B54-11C5C6F51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15. Custom Instructions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FE43E-0097-56E2-58C8-79CACB10C4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 custom instructions for ChatGPT to follow throughout the conversation.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Command: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now on, always respond in [style/tone].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now on, always respond in a formal tone.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Command: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Always provide sources or references for your answers.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Always provide sources or references for your answers about historical events.</a:t>
            </a:r>
          </a:p>
        </p:txBody>
      </p:sp>
    </p:spTree>
    <p:extLst>
      <p:ext uri="{BB962C8B-B14F-4D97-AF65-F5344CB8AC3E}">
        <p14:creationId xmlns:p14="http://schemas.microsoft.com/office/powerpoint/2010/main" val="8901310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4CCFF9D-90E3-2AF3-6409-2C1074A156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370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600C6-3452-7A4C-FBAA-EF3358CD4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732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1. Role Assignment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8A5C686-0F39-0BD0-F469-4F4B114ECCA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218321"/>
            <a:ext cx="10863871" cy="5565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Assign ChatGPT a specific role to tailor its responses to your needs.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Command: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Act as a [role], and [task].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Act as a career coach, and help me prepare for a job interview in software engineering.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Command: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 are a [role]. Your task is to [task].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 are a nutritionist. Your task is to create a 7-day meal plan for weight loss.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525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E7349-6AB6-EE01-4EC5-DB84DF190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2. Step-by-Step Explanations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5B0A2-2BB7-4647-6AB0-4DE5BDD96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Ask ChatGPT to break down complex topics into smaller, digestible steps.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Command: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Explain [topic] step by step in simple terms.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Explain how blockchain works step by step in simple terms.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Command: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Break down [task] into actionable steps.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Break down starting a small online business into actionable steps.</a:t>
            </a:r>
          </a:p>
        </p:txBody>
      </p:sp>
    </p:spTree>
    <p:extLst>
      <p:ext uri="{BB962C8B-B14F-4D97-AF65-F5344CB8AC3E}">
        <p14:creationId xmlns:p14="http://schemas.microsoft.com/office/powerpoint/2010/main" val="4058791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6937E-1E5B-B899-D597-E6C748AA9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3. Creative Writing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E774E-9CA0-5F6F-F22A-721C84595E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ChatGPT to generate creative content like stories, poems, or scripts.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Command: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Write a [type of content] about [topic].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Write a short story about a robot discovering emotions.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Command: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Generate a [type of content] with the following elements: [elements].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Generate a poem with the following elements: love, autumn, and nostalgia.</a:t>
            </a:r>
          </a:p>
        </p:txBody>
      </p:sp>
    </p:spTree>
    <p:extLst>
      <p:ext uri="{BB962C8B-B14F-4D97-AF65-F5344CB8AC3E}">
        <p14:creationId xmlns:p14="http://schemas.microsoft.com/office/powerpoint/2010/main" val="213948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C1874-305D-FC96-D4EA-B554A8778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4. Problem Solving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F3FF6-FFF8-61CE-04E4-81929B1C49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Ask ChatGPT to help you solve problems or brainstorm ideas.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Command: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 me solve [problem]. Provide multiple solutions.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 me solve low productivity while working from home. Provide multiple solutions.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Command: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Brainstorm ideas for [topic].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Brainstorm ideas for a unique mobile app.</a:t>
            </a:r>
          </a:p>
        </p:txBody>
      </p:sp>
    </p:spTree>
    <p:extLst>
      <p:ext uri="{BB962C8B-B14F-4D97-AF65-F5344CB8AC3E}">
        <p14:creationId xmlns:p14="http://schemas.microsoft.com/office/powerpoint/2010/main" val="2632343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62BE3-6BBB-7B7E-83BA-5F4F6E725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5. Summarization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D08302-BA00-F637-E7F9-738347BC2B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Ask ChatGPT to summarize long texts or articles.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Command: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Summarize the following text: [paste text].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Summarize the following article: [paste article].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Command: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a bullet-point summary of [topic].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a bullet-point summary of the benefits of meditation.</a:t>
            </a:r>
          </a:p>
        </p:txBody>
      </p:sp>
    </p:spTree>
    <p:extLst>
      <p:ext uri="{BB962C8B-B14F-4D97-AF65-F5344CB8AC3E}">
        <p14:creationId xmlns:p14="http://schemas.microsoft.com/office/powerpoint/2010/main" val="1639703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9602C-D1A0-F335-150E-90476CEDA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6. Code Assistance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9851B-9ED2-F142-914F-C8867FB7F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9527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ChatGPT to write, debug, or explain code.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Command: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Write a [language] script to [task].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Write a Python script to scrape data from a website.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Command: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Debug the following code: [paste code].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Debug the following Python code: [paste code].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745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C7087-DCB4-9FF0-B0D8-0A0BC18B2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7. Learning and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2C100-3600-73C1-46E5-AC97CCD38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Ask ChatGPT to explain concepts or provide resources for learning.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Command: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Explain [concept] like I’m 10 years old.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Explain quantum computing like I’m 10 years old.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Command: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a beginner-friendly guide to [topic].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a beginner-friendly guide to machine learning.</a:t>
            </a:r>
          </a:p>
        </p:txBody>
      </p:sp>
    </p:spTree>
    <p:extLst>
      <p:ext uri="{BB962C8B-B14F-4D97-AF65-F5344CB8AC3E}">
        <p14:creationId xmlns:p14="http://schemas.microsoft.com/office/powerpoint/2010/main" val="1949934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A4889-7A64-BF3D-873D-C9E474BB4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8. Structured Output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04B15E-7AEE-5BEC-BEA6-709B02C8C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Ask ChatGPT to format its responses in a specific way.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Command: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the output in a table format.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Compare Python and JavaScript in a table format.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Command: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 [items] in bullet points.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 10 tips for improving time management in bullet points.</a:t>
            </a:r>
          </a:p>
        </p:txBody>
      </p:sp>
    </p:spTree>
    <p:extLst>
      <p:ext uri="{BB962C8B-B14F-4D97-AF65-F5344CB8AC3E}">
        <p14:creationId xmlns:p14="http://schemas.microsoft.com/office/powerpoint/2010/main" val="1488214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1009</Words>
  <Application>Microsoft Office PowerPoint</Application>
  <PresentationFormat>Widescreen</PresentationFormat>
  <Paragraphs>173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 Theme</vt:lpstr>
      <vt:lpstr>Prompts in ChatGPT</vt:lpstr>
      <vt:lpstr>1. Role Assignment</vt:lpstr>
      <vt:lpstr>2. Step-by-Step Explanations</vt:lpstr>
      <vt:lpstr>3. Creative Writing</vt:lpstr>
      <vt:lpstr>4. Problem Solving</vt:lpstr>
      <vt:lpstr>5. Summarization</vt:lpstr>
      <vt:lpstr>6. Code Assistance</vt:lpstr>
      <vt:lpstr>7. Learning and Research</vt:lpstr>
      <vt:lpstr>8. Structured Output</vt:lpstr>
      <vt:lpstr>9. Hypothetical Scenarios</vt:lpstr>
      <vt:lpstr>10. Editing and Refining</vt:lpstr>
      <vt:lpstr>11. Decision Making</vt:lpstr>
      <vt:lpstr>12. Language Translation</vt:lpstr>
      <vt:lpstr>13. Fun and Entertainment</vt:lpstr>
      <vt:lpstr>14. Advanced Prompting</vt:lpstr>
      <vt:lpstr>15. Custom Instructions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Nay Win Aung</dc:creator>
  <cp:lastModifiedBy>Nay Win Aung</cp:lastModifiedBy>
  <cp:revision>1</cp:revision>
  <dcterms:created xsi:type="dcterms:W3CDTF">2025-01-06T10:16:34Z</dcterms:created>
  <dcterms:modified xsi:type="dcterms:W3CDTF">2025-01-06T10:16:47Z</dcterms:modified>
</cp:coreProperties>
</file>