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9CB78-4EB3-4146-81E0-85C1E021BF56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6EADB-1302-42DB-B31E-2F54323E5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34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E9C0-E447-4C63-BD9A-96170CCEB04D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983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871C-5889-48BA-829D-136A14A80B16}" type="datetime1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290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4B84-97BE-4C35-A82F-8C01692E50E6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639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BF75-DF14-4376-B60B-A4AE3A6D6044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370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36E1-82E2-4037-A265-07E8568A9CD3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116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A18D-ADE9-426C-A462-9D96A27131D7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103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0FF6B-D030-422C-8E28-A01E216F1583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51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0414-1F2A-4B19-8863-50F5D2A73690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805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C6F-9434-4BDF-BDC4-7185C181724D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58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F9C7-E1E0-44B4-A122-41ECBE154D3F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365760" cy="36512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02E985C-A9C2-4CD3-9137-519D4985F64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0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D929-BA93-4EB7-8257-6781F37D0495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365760" cy="365125"/>
          </a:xfr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87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4119-2F5C-467E-828E-D0336B2548A9}" type="datetime1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03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B572-B247-4641-8B41-8C7CC5057EB4}" type="datetime1">
              <a:rPr lang="en-GB" smtClean="0"/>
              <a:t>31/01/2024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03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8BD1-C4F9-4041-B302-7D006873D089}" type="datetime1">
              <a:rPr lang="en-GB" smtClean="0"/>
              <a:t>31/01/2024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54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A612-EF66-4730-9EDD-D7F9D928AB94}" type="datetime1">
              <a:rPr lang="en-GB" smtClean="0"/>
              <a:t>31/01/2024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27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9B6-E3C1-4C52-A2E1-EBA319F7D1EF}" type="datetime1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44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8F00-5B01-4A28-B3AF-36CC5EC17BC0}" type="datetime1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97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54610FA-661E-4725-873A-DCD921343519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2E985C-A9C2-4CD3-9137-519D4985F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29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thank-you-thanks-gratitude-grateful-1191350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9E725-D86B-9E68-F4AB-76CDE5A60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2655" y="465668"/>
            <a:ext cx="9563386" cy="2616199"/>
          </a:xfrm>
        </p:spPr>
        <p:txBody>
          <a:bodyPr/>
          <a:lstStyle/>
          <a:p>
            <a:r>
              <a:rPr lang="en-GB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"Ethics and Practices in Video Conferencing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  <a:endParaRPr lang="en-GB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93688E-8C9E-EA3E-16F6-47A2C5A39F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Nay Win Aung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Director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Medical Services</a:t>
            </a:r>
          </a:p>
        </p:txBody>
      </p:sp>
    </p:spTree>
    <p:extLst>
      <p:ext uri="{BB962C8B-B14F-4D97-AF65-F5344CB8AC3E}">
        <p14:creationId xmlns:p14="http://schemas.microsoft.com/office/powerpoint/2010/main" val="326878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A1DE5-E51A-7481-30CD-FF08EE602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yanmar Text" panose="020B0502040204020203" pitchFamily="34" charset="0"/>
              </a:rPr>
              <a:t>Privacy and Security</a:t>
            </a:r>
            <a:endParaRPr lang="en-GB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F006E-B8A8-BFE1-D6C5-9008A7C3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164079"/>
            <a:ext cx="10018713" cy="3848101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Encryption: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end-to-end encryption for data protection.</a:t>
            </a:r>
          </a:p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 Access: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strong passwords and implement two-factor authentication.</a:t>
            </a:r>
          </a:p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Waiting Rooms: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 waiting rooms to control access and verify participants.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FC13C-3E30-CA5E-08F8-BA40EB1AF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316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90FD9-73EB-28C1-F17B-33509049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Professionalism</a:t>
            </a:r>
            <a:endParaRPr lang="en-GB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28B85-9254-CAC9-97ED-812ED4FD5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Attire and Environment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Dress appropriately; maintain a professional and tidy background.</a:t>
            </a:r>
          </a:p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Punctuality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Be on time for scheduled meetings, respecting everyone's time.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CC752-5E76-6CD5-3AA9-41CD73E25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903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C4788-58A9-80D2-BBD5-9B13D30DB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Communication</a:t>
            </a:r>
            <a:endParaRPr lang="en-GB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19420-35EE-97FE-3B01-B79C4D274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Listening: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attention without interrupting; use features like "raise hand."</a:t>
            </a:r>
          </a:p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Camera Etiquette: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eye contact by looking into the camera.</a:t>
            </a:r>
          </a:p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 Communication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Speak clearly, concisely, and use video for non-verbal cues.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ACE60-5D16-CAC4-AD97-666C97698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81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0DC8F-002D-D705-0320-475340DD0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yanmar Text" panose="020B0502040204020203" pitchFamily="34" charset="0"/>
              </a:rPr>
              <a:t>Meeting Etiquette</a:t>
            </a:r>
            <a:endParaRPr lang="en-GB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2E7C4-D6E6-F8EA-079F-0FDF5DDC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 meeting agenda beforehand to help participants prepare.</a:t>
            </a:r>
          </a:p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Moderation: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Designate a moderator or facilitator to guide discussions.</a:t>
            </a:r>
          </a:p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Engagement: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 participation and open discussion.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B2939-452F-76C7-2691-723C57B53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800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A5A3E-6F01-FBEA-1C67-C8BA411C7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Technical Considerations</a:t>
            </a:r>
            <a:endParaRPr lang="en-GB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043C2-EBC5-6B15-F321-EA82A43CA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Equipment: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cameras, microphones, and internet connections work well.</a:t>
            </a:r>
          </a:p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Updates: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video conferencing software updated for security and improvements.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822FDC-18E7-AAEE-9CC0-7BDEE4811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57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5D4A-0620-76C4-4B93-5E8822569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Recording and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AFE53-A149-FC10-6E67-F6E71208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Consent: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consent before recording meetings; inform participants.</a:t>
            </a:r>
          </a:p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 Storage: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 recordings securely; share only with authorized individuals.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CF5C9-C0A3-EB2D-FC41-842151D3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532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28788-0D17-03D2-7711-72B03E014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82880"/>
            <a:ext cx="10018713" cy="1752599"/>
          </a:xfrm>
        </p:spPr>
        <p:txBody>
          <a:bodyPr>
            <a:normAutofit/>
          </a:bodyPr>
          <a:lstStyle/>
          <a:p>
            <a: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Accessibility</a:t>
            </a:r>
            <a:endParaRPr lang="en-GB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CFA5C-D04C-3B0D-3E45-5B86A3084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1526" y="1143000"/>
            <a:ext cx="9365673" cy="5714999"/>
          </a:xfrm>
        </p:spPr>
        <p:txBody>
          <a:bodyPr>
            <a:normAutofit lnSpcReduction="10000"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Captioning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Provide captioning or transcripts for participants with hearing impairments.</a:t>
            </a:r>
          </a:p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User-Friendly Platforms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Choose platforms with accessibility features.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39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Cultural Sensitivity</a:t>
            </a:r>
            <a:r>
              <a:rPr lang="en-GB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Consider time zones and respect cultural differences.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39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Follow-Up</a:t>
            </a:r>
            <a:r>
              <a:rPr lang="en-GB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Share meeting minutes or summary; encourage feedback for improvement.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2A40D-A775-4A97-97FE-C2D6C528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1856" y="6078146"/>
            <a:ext cx="365760" cy="365125"/>
          </a:xfrm>
        </p:spPr>
        <p:txBody>
          <a:bodyPr/>
          <a:lstStyle/>
          <a:p>
            <a:fld id="{902E985C-A9C2-4CD3-9137-519D4985F64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38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9B5C6E4-42A4-1C86-A616-7FC7B292AF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93034" y="28465"/>
            <a:ext cx="8173329" cy="701944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8F2F0-E4CE-6B6A-1B1D-65CAD0E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85C-A9C2-4CD3-9137-519D4985F647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096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23</TotalTime>
  <Words>266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Times New Roman</vt:lpstr>
      <vt:lpstr>Parallax</vt:lpstr>
      <vt:lpstr>"Ethics and Practices in Video Conferencing"</vt:lpstr>
      <vt:lpstr>Privacy and Security</vt:lpstr>
      <vt:lpstr>Professionalism</vt:lpstr>
      <vt:lpstr>Communication</vt:lpstr>
      <vt:lpstr>Meeting Etiquette</vt:lpstr>
      <vt:lpstr>Technical Considerations</vt:lpstr>
      <vt:lpstr>Recording and Documentation</vt:lpstr>
      <vt:lpstr>Accessibility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"Ethics and Practices in Video Conferencing"</dc:title>
  <dc:creator>thurein naywinaung</dc:creator>
  <cp:lastModifiedBy>thurein naywinaung</cp:lastModifiedBy>
  <cp:revision>3</cp:revision>
  <dcterms:created xsi:type="dcterms:W3CDTF">2024-01-30T17:25:22Z</dcterms:created>
  <dcterms:modified xsi:type="dcterms:W3CDTF">2024-01-30T17:49:16Z</dcterms:modified>
</cp:coreProperties>
</file>