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6C6AF-415F-3D0D-F4AB-4432FD01C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83C679-9711-EA0E-BBF4-B13EB2799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3A86D-799A-8940-1816-1C5EF9AC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AA85B-8317-7304-EED5-B06DD18A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D5BF-7D8E-AFB8-90F6-F65CF739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19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6E463-1F48-2362-F64A-1B30C1F8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C1A29-A43D-9A46-449B-533BBFEA0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38F9F-4170-4612-1098-D05378BE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60A99-C648-AE71-DF92-4DDF638C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2DBF2-FB2C-682E-3EAB-F538A1A1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7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A53C67-C1B5-20FF-987D-0192CFA4A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88859E-00BF-AD58-48F7-D24E09BDA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B37E1-A18F-EF1C-518E-AB7A8530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060C-0944-E08A-F8E4-E227D8B6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925BA-4B7C-C210-6297-174BCF39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9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E87D-7128-DD91-44A0-F4E230EF1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78CE2-90D6-8AC9-CA22-C2FF1C87F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0D16E-2634-A3F8-A6E4-63CC442AA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094FA-7FA6-3ADB-40EB-B31B34418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E0D1F-212C-AD57-AF04-830B89E8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11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6809B-CD81-48B8-C3F7-F0C298760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8274C-8F4E-999F-8BE7-6EFF1DEF3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0AC3B-4BFA-8586-B166-209686EE1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5D710-58FD-4AAF-D28A-BD3A9F60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6E80C-5F47-8B63-0387-758307686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51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04525-5FFA-CE30-A8FB-50B625DA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561EC-47FB-F977-C056-3F80432B3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AB39C-7B2F-9D12-A53C-EFF23C7AC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C0AB2-8484-1A86-8C94-0B6264C3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B5BEE-2F06-3C46-82E1-2625C66A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04976-1CBD-1E85-CC77-520FD952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0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99BEB-1CEE-1D6E-71D4-A7B60A0E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8617B-1376-0869-106F-57820C1EB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55270-8957-2DAA-5366-45B13240D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932CE-D877-8F47-78A3-7B6A8EDBF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E957B-0166-52DA-9F27-2A4529694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D473F-C4F9-94D0-D8DA-5E9AEE6C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35DE12-65CB-E813-2061-A0E20FAF9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B5B8BC-BC08-EAFF-A45B-3627341D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0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9E3B-EBDB-AA28-0F66-FFE20D01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541EF5-44FC-706D-BEA0-E2F1A42D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3CF35-2FD3-9D2F-AE7B-D18E9BE2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92B616-CE1D-8048-8FCA-D574E86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77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32E0CA-BD43-48CE-CEAC-F7388ACC4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465409-A660-7F1B-1C75-3F9060A12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8FA5-0EC8-FA79-576A-C6C0A74F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56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E440-F2D9-1263-B0EF-E2E16EBE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D5AB5-71B4-A498-524D-F5414025F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E1EDB-8A83-4FEA-1833-1CED5A420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0F6E0-4667-E6AA-448F-9240E48BA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CDD92-48C8-1A9D-288A-AC46B7BD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27044-FC49-C7CA-42F6-1B9757E2E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42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6BCD-2D0C-C06F-F878-802557792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5C8E2-67DF-98E4-AA9D-A6AF3F7E6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2522F9-424D-FBF4-9916-48D886222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E81CE-3E13-7E56-1D5D-2460485E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C7016-1560-726F-116C-0D6A1E0A9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18593-C1BF-ADC9-047E-85BEFE0B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7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389BC9-6747-DDE9-D42D-52C6F62C7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24624-892D-A2F7-54F0-F04492389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C48EA-18ED-A6B8-0F0B-EE6BBE2B6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15621-46BF-424D-94A8-2466E29DBE7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0A909-5B21-BA49-32F2-09EDF26E4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7615F-D876-DBF7-246B-6692F2504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243F5-DE32-4056-9C0A-C5C36ABECB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90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thank-you-text-message-note-39418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24E98-80BB-5184-5ABC-0354A9E5E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Empowering Cyber Security Awareness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D0663-C2D2-70CB-BE71-971F6D9AA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9278"/>
            <a:ext cx="9144000" cy="1655762"/>
          </a:xfrm>
        </p:spPr>
        <p:txBody>
          <a:bodyPr/>
          <a:lstStyle/>
          <a:p>
            <a:r>
              <a:rPr lang="en-GB" dirty="0"/>
              <a:t>Dr Nay Win Aung</a:t>
            </a:r>
          </a:p>
          <a:p>
            <a:r>
              <a:rPr lang="en-GB" dirty="0"/>
              <a:t>Deputy Director</a:t>
            </a:r>
          </a:p>
          <a:p>
            <a:r>
              <a:rPr lang="en-GB" dirty="0"/>
              <a:t>Department of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1943506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FF2DB-067A-C265-1B86-44CDC20A8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Media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24497-7527-F8F7-0F33-42575B867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Risks associated with oversharing: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Personal information: Birthdays, locations, etc.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Location sharing: Risks of broadcasting real-time locations.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Connections: Accepting friend requests from unknown individuals.</a:t>
            </a:r>
          </a:p>
        </p:txBody>
      </p:sp>
    </p:spTree>
    <p:extLst>
      <p:ext uri="{BB962C8B-B14F-4D97-AF65-F5344CB8AC3E}">
        <p14:creationId xmlns:p14="http://schemas.microsoft.com/office/powerpoint/2010/main" val="3287990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6A9A4-5BC2-2A93-AAE0-7BA9708F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Mobile Device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0C0CC-40E5-30B7-6B58-55CBF1B56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Secure usage: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App permissions: Review and limit access.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Device encryption: Protect data on the device.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Regular updates: Ensure the latest security patches.</a:t>
            </a:r>
          </a:p>
        </p:txBody>
      </p:sp>
    </p:spTree>
    <p:extLst>
      <p:ext uri="{BB962C8B-B14F-4D97-AF65-F5344CB8AC3E}">
        <p14:creationId xmlns:p14="http://schemas.microsoft.com/office/powerpoint/2010/main" val="199039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BA9DC-E83E-66B7-45E3-C1BB1F284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Wi-Fi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B0BDF-6AE6-F0E6-C588-4D738A086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Dangers of unsecured networks: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Man-in-the-middle attacks.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Data interception: Risks of transmitting sensitive data on public Wi-Fi.</a:t>
            </a:r>
          </a:p>
        </p:txBody>
      </p:sp>
    </p:spTree>
    <p:extLst>
      <p:ext uri="{BB962C8B-B14F-4D97-AF65-F5344CB8AC3E}">
        <p14:creationId xmlns:p14="http://schemas.microsoft.com/office/powerpoint/2010/main" val="387198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E63A7-5CBD-A711-EEBA-BD1F8984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Cyber Hygiene Habits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574AD-8EDF-DAE3-5EE0-093C70D6B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Establishing good habits: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Regular backups: Protecting against data loss.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Monitoring accounts: Detecting unusual activities.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Being cautious online: Questioning unsolicited requests and links.</a:t>
            </a:r>
          </a:p>
        </p:txBody>
      </p:sp>
    </p:spTree>
    <p:extLst>
      <p:ext uri="{BB962C8B-B14F-4D97-AF65-F5344CB8AC3E}">
        <p14:creationId xmlns:p14="http://schemas.microsoft.com/office/powerpoint/2010/main" val="1278963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A710-1CC0-A61D-530A-57B595169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Engineering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F21B-D1F3-28F9-1884-FE5CE5C49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Recognizing manipulation tactics: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Impersonation: Fake identities and authority figures.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Pretexting: Creating false scenarios to extract information.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Baiting: Luring individuals into traps with promises of rewards.</a:t>
            </a:r>
          </a:p>
        </p:txBody>
      </p:sp>
    </p:spTree>
    <p:extLst>
      <p:ext uri="{BB962C8B-B14F-4D97-AF65-F5344CB8AC3E}">
        <p14:creationId xmlns:p14="http://schemas.microsoft.com/office/powerpoint/2010/main" val="3078855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41773-174F-90F0-4659-68372743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Cybersecurity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208B4-4179-257C-657B-1AD9E21EC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Importance of staying informed: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Training programs and workshops.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Utilizing online resources.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Encouraging continuous learning in the rapidly evolving field.</a:t>
            </a:r>
          </a:p>
        </p:txBody>
      </p:sp>
    </p:spTree>
    <p:extLst>
      <p:ext uri="{BB962C8B-B14F-4D97-AF65-F5344CB8AC3E}">
        <p14:creationId xmlns:p14="http://schemas.microsoft.com/office/powerpoint/2010/main" val="346477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7468-B3F5-4BCE-90FD-20B7921E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Incident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C8AFA-9E11-8E86-1B66-13E1DD832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to do if you suspect a cyber attack: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Reporting incidents to IT or security teams.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Avoiding panic and following established procedures.</a:t>
            </a:r>
          </a:p>
        </p:txBody>
      </p:sp>
    </p:spTree>
    <p:extLst>
      <p:ext uri="{BB962C8B-B14F-4D97-AF65-F5344CB8AC3E}">
        <p14:creationId xmlns:p14="http://schemas.microsoft.com/office/powerpoint/2010/main" val="115153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F4BA7C-650B-A13E-70DA-DCF681229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2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9A04-FEE9-1B4A-D209-B56E89A94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5EEC9-B91A-4A10-A92B-EA00ABB04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Brief overview: "In our digitally connected world, cyber threats are ever-present, making cybersecurity awareness crucial for personal and collective safety."</a:t>
            </a:r>
          </a:p>
          <a:p>
            <a:pPr algn="just"/>
            <a:r>
              <a:rPr lang="en-GB" dirty="0"/>
              <a:t>Purpose: "This presentation aims to empower individuals with the knowledge and tools needed to protect themselves against cyber threats."</a:t>
            </a:r>
          </a:p>
        </p:txBody>
      </p:sp>
    </p:spTree>
    <p:extLst>
      <p:ext uri="{BB962C8B-B14F-4D97-AF65-F5344CB8AC3E}">
        <p14:creationId xmlns:p14="http://schemas.microsoft.com/office/powerpoint/2010/main" val="225849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AC39-B6CE-E706-9150-C25D4E52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Cyber Threat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9A77B-4D8A-82C9-3B67-BF225BC4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Types of threats: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Malware: Viruses, worms, and trojans.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Phishing: Deceptive emails and websites.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Ransomware: Encrypting files for ransom.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Social Engineering: Manipulating individuals to divulge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02869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BEA9-308F-D567-A9EB-84AA9F37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Cyber Security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9F67-CB26-D53E-11E4-287E9AA2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Personal impact: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Identity theft: Loss of personal information.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Financial loss: Stolen funds and fraudulent transactions.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Reputation damage: Professional and personal consequences.</a:t>
            </a:r>
          </a:p>
          <a:p>
            <a:r>
              <a:rPr lang="en-GB" dirty="0"/>
              <a:t>Global impact: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Economic consequences: Impact on businesses and nations.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National security: Cyber threats as a potential threat to countries.</a:t>
            </a:r>
          </a:p>
        </p:txBody>
      </p:sp>
    </p:spTree>
    <p:extLst>
      <p:ext uri="{BB962C8B-B14F-4D97-AF65-F5344CB8AC3E}">
        <p14:creationId xmlns:p14="http://schemas.microsoft.com/office/powerpoint/2010/main" val="273633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219B-5155-CC55-DB1B-B9BDE617C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Cyber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3B194-2F1A-6785-AB16-FAD274901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GB" dirty="0"/>
              <a:t>Phishing attacks: Spoofed emails, deceptive links.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Malware infections: Downloaded malicious software.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Social engineering tactics: Manipulative approaches to gain trust.</a:t>
            </a:r>
          </a:p>
        </p:txBody>
      </p:sp>
    </p:spTree>
    <p:extLst>
      <p:ext uri="{BB962C8B-B14F-4D97-AF65-F5344CB8AC3E}">
        <p14:creationId xmlns:p14="http://schemas.microsoft.com/office/powerpoint/2010/main" val="301837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0D37B-7084-AE89-01E1-289CDF18E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Password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E06B7-F3EB-96E5-E493-E4401E73F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Best practices: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Use strong, unique passwords.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Employ password managers.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Enable two-factor authentication.</a:t>
            </a:r>
          </a:p>
        </p:txBody>
      </p:sp>
    </p:spTree>
    <p:extLst>
      <p:ext uri="{BB962C8B-B14F-4D97-AF65-F5344CB8AC3E}">
        <p14:creationId xmlns:p14="http://schemas.microsoft.com/office/powerpoint/2010/main" val="367928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B55F5-0F1D-0FCF-45DF-F00C0A959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Secure Wi-Fi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A4F5B-9472-5312-36FD-C2FF00F9E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Importance of secure Wi-Fi: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Use WPA3 encryption.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Set a strong router password.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Regularly update router firmware.</a:t>
            </a:r>
          </a:p>
        </p:txBody>
      </p:sp>
    </p:spTree>
    <p:extLst>
      <p:ext uri="{BB962C8B-B14F-4D97-AF65-F5344CB8AC3E}">
        <p14:creationId xmlns:p14="http://schemas.microsoft.com/office/powerpoint/2010/main" val="25532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83F0A-BB3C-8EBF-D43D-34371C6A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01AA0-8E3A-84B9-A160-2367748C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Significance of updates: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Patching vulnerabilities.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Improving overall system security.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Enabling automatic updates for convenience.</a:t>
            </a:r>
          </a:p>
        </p:txBody>
      </p:sp>
    </p:spTree>
    <p:extLst>
      <p:ext uri="{BB962C8B-B14F-4D97-AF65-F5344CB8AC3E}">
        <p14:creationId xmlns:p14="http://schemas.microsoft.com/office/powerpoint/2010/main" val="875485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492CB-2306-BB61-A898-CA51841D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1386C-B2E5-8FE6-064D-7A10048F8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Recognizing phishing emails: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Check sender's email address.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Hover over links to preview the destination.</a:t>
            </a:r>
          </a:p>
          <a:p>
            <a:pPr marL="742950" indent="-742950">
              <a:buFont typeface="+mj-lt"/>
              <a:buAutoNum type="arabicPeriod"/>
            </a:pPr>
            <a:r>
              <a:rPr lang="en-GB" dirty="0"/>
              <a:t>Avoid downloading attachments from unknown sources.</a:t>
            </a:r>
          </a:p>
        </p:txBody>
      </p:sp>
    </p:spTree>
    <p:extLst>
      <p:ext uri="{BB962C8B-B14F-4D97-AF65-F5344CB8AC3E}">
        <p14:creationId xmlns:p14="http://schemas.microsoft.com/office/powerpoint/2010/main" val="200893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483</Words>
  <Application>Microsoft Office PowerPoint</Application>
  <PresentationFormat>Widescreen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Empowering Cyber Security Awareness</vt:lpstr>
      <vt:lpstr>Introduction</vt:lpstr>
      <vt:lpstr>Cyber Threat Landscape</vt:lpstr>
      <vt:lpstr>Why Cyber Security Matters</vt:lpstr>
      <vt:lpstr>Common Cyber Threats</vt:lpstr>
      <vt:lpstr>Password Security</vt:lpstr>
      <vt:lpstr>Secure Wi-Fi Practices</vt:lpstr>
      <vt:lpstr>Software Updates</vt:lpstr>
      <vt:lpstr>Email Security</vt:lpstr>
      <vt:lpstr>Social Media Awareness</vt:lpstr>
      <vt:lpstr>Mobile Device Security</vt:lpstr>
      <vt:lpstr>Public Wi-Fi Risks</vt:lpstr>
      <vt:lpstr>Cyber Hygiene Habits</vt:lpstr>
      <vt:lpstr>Social Engineering Awareness</vt:lpstr>
      <vt:lpstr>Cybersecurity Education</vt:lpstr>
      <vt:lpstr>Incident Response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Empowering Cyber Security Awareness</dc:title>
  <dc:creator>thurein naywinaung</dc:creator>
  <cp:lastModifiedBy>thurein naywinaung</cp:lastModifiedBy>
  <cp:revision>1</cp:revision>
  <dcterms:created xsi:type="dcterms:W3CDTF">2024-02-16T13:03:44Z</dcterms:created>
  <dcterms:modified xsi:type="dcterms:W3CDTF">2024-02-16T13:04:57Z</dcterms:modified>
</cp:coreProperties>
</file>