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2" r:id="rId5"/>
    <p:sldId id="263" r:id="rId6"/>
    <p:sldId id="257" r:id="rId7"/>
    <p:sldId id="258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71BE-C3DE-43E8-BA3C-61F5562FD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A0AFC-CCEA-42AC-8C4A-09542CE5A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A52E-4970-49A3-9D87-36BC8A4C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B67E-8F9E-400A-8FDA-F42AD78B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E7218-E334-4797-8EF0-881E69EE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3AFB-73DE-4432-89D8-7D025754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EDEA1-6717-454B-A560-2758A776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95729-AB84-4C98-B976-94DEE438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26AD4-AA4E-4EB9-80A8-E89AA79C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CF241-AEB1-4109-A0C3-2908A47C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3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512D7-4C77-4ABE-8642-471DF8042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AFCA4-8C85-46D3-8111-4D95F553A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C878-326D-41F5-8816-1FCBA825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5455F-910A-48D4-8921-B7658CC7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E99EB-273D-4D7F-A5E3-904481BB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6BD8-5BFE-4093-92C7-A1CC2783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216C-350E-4428-850D-1A8D230F7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7E69F-199D-45C2-8193-A60D6317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DBF41-5153-4A87-AFD3-ED659C01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F97F-7953-4662-98EA-99FC261A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6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E2AB-0011-4DAD-86D9-FDCD4FF3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F3255-E266-421C-83B5-AF175B65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98141-AE14-4580-9731-3C3C58C7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CB25-AAB5-40F4-BBD0-DEDF2534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AD00-8D23-445B-A4E3-7DC1F3EF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ECC7-2C77-45C5-95A0-8DA1008F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3B88C-B7D0-43DB-9294-AF317426B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CC933-F86F-412D-BB1C-686C53F5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B61C4-8FD2-4B54-9226-66F3BF3F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161AF-99B1-458A-AE30-08D967EE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A9E17-474A-447F-A41A-39C017C2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6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4134-FD7F-4208-9D26-F2D2666A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B8C7-BCD9-4978-A121-CC5DEDECF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F501C-7E36-40AA-9169-5A92004B2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8E24B-A0DB-41E9-B6E6-511B7ACB7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EA50C-22CC-4668-9FEA-E9B1B6922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4A6CC-57C2-4353-B646-95546B4D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F3671-E06E-4473-B8DD-D482A382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63B0F-D17D-4F14-B0F0-5DD33A10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E7D7-15E2-4915-9264-56099B0D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D7051-D2DE-4AD7-9AA9-529E2DD9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09F9E-8A98-4C86-9B56-EE8FB477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801C2-68DF-46F0-B98F-A583F7A5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DE571-D8C8-41B2-BCEE-3CF78357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51713-A4CD-4065-B4C5-6C2A261A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BD3AF-EEC2-4726-8041-9C00E2DA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2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E8C9-1BF3-48D9-AA31-3A259CB7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E64D7-6F4E-4F07-8E42-752B8D95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5B519-3545-4F09-AF08-456A9A6BF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73489-9916-426F-AEDA-85CB31C6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84231-1864-41D0-A77E-36B0D243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CFF2-BA96-4D8E-AE83-23CC4E1C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D849-0275-480D-8A2B-B11E4FF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45F2B-52DB-4217-8450-5124E3D95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81AD0-72D1-435C-A169-B425B1534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4CC77-4E57-492D-B476-259262AA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46158-C687-45DD-83DF-E635BEEF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6544E-CDB9-4678-B809-C8F898C9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AC190-FAF6-40CD-B448-7F2B871B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338AB-364A-4F31-9E52-87E8744B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00F0A-1639-42F9-B173-8994B4B31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676E-CF42-4F47-880A-50E70A5206B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E2A2-0AF0-4BC0-8A6D-9BDCCBD2E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D9814-A54D-479D-891E-C4BAC855F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7A47-5BAB-47E0-AB74-7767AF94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text-message-note-39418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04AA-5299-4BDD-858A-810C75089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4" y="1258598"/>
            <a:ext cx="9975273" cy="2387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and Framework of DOMS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BDDCF-825E-497D-B71E-D8CC3E6D7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0562" y="4488729"/>
            <a:ext cx="4890655" cy="16557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Dr Nay Win Aung</a:t>
            </a:r>
          </a:p>
          <a:p>
            <a:r>
              <a:rPr lang="en-US" dirty="0"/>
              <a:t>Assistant Director</a:t>
            </a:r>
          </a:p>
          <a:p>
            <a:r>
              <a:rPr lang="en-US" dirty="0"/>
              <a:t>Department of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197848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FC3D9-27BC-478A-8072-56D0CE331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7800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4357-A5A1-4664-BE26-4BCDCF66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DOMS Website</a:t>
            </a:r>
          </a:p>
        </p:txBody>
      </p:sp>
      <p:pic>
        <p:nvPicPr>
          <p:cNvPr id="1026" name="Picture 2" descr="Drupal vs. WordPress | IBM">
            <a:extLst>
              <a:ext uri="{FF2B5EF4-FFF2-40B4-BE49-F238E27FC236}">
                <a16:creationId xmlns:a16="http://schemas.microsoft.com/office/drawing/2014/main" id="{AF633034-1C37-4CBF-8E64-FA2421354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2334419"/>
            <a:ext cx="6715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7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B7FE-08AD-4972-B1C1-2A889FC4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 Architecture</a:t>
            </a:r>
          </a:p>
        </p:txBody>
      </p:sp>
      <p:pic>
        <p:nvPicPr>
          <p:cNvPr id="3074" name="Picture 2" descr="Introduction to WordPress Class 1">
            <a:extLst>
              <a:ext uri="{FF2B5EF4-FFF2-40B4-BE49-F238E27FC236}">
                <a16:creationId xmlns:a16="http://schemas.microsoft.com/office/drawing/2014/main" id="{EBE4A2D8-BD3F-479C-98C2-A5BFA9B243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2503"/>
            <a:ext cx="10674927" cy="51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50F5-9333-46EE-92A6-E464CC63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website</a:t>
            </a:r>
          </a:p>
        </p:txBody>
      </p:sp>
      <p:pic>
        <p:nvPicPr>
          <p:cNvPr id="2050" name="Picture 2" descr="WordPress Site Structure and Organization | Learning from Lorelle">
            <a:extLst>
              <a:ext uri="{FF2B5EF4-FFF2-40B4-BE49-F238E27FC236}">
                <a16:creationId xmlns:a16="http://schemas.microsoft.com/office/drawing/2014/main" id="{075E34E6-B688-4D3C-A725-6AB26A66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54" y="1819708"/>
            <a:ext cx="9649692" cy="45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8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WordPress Is Loaded, Step by Step">
            <a:extLst>
              <a:ext uri="{FF2B5EF4-FFF2-40B4-BE49-F238E27FC236}">
                <a16:creationId xmlns:a16="http://schemas.microsoft.com/office/drawing/2014/main" id="{E5AC642B-AEC9-401A-9FFF-9113B158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9887"/>
            <a:ext cx="11097492" cy="655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C39F-F83D-4199-A31A-B9E80B55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Components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6F3695-468F-4958-B5AD-8C43B4C83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27" y="1441470"/>
            <a:ext cx="10004554" cy="281979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CC2E46-26CE-47B5-995F-9C3A71EEB3F3}"/>
              </a:ext>
            </a:extLst>
          </p:cNvPr>
          <p:cNvSpPr/>
          <p:nvPr/>
        </p:nvSpPr>
        <p:spPr>
          <a:xfrm>
            <a:off x="0" y="4261264"/>
            <a:ext cx="12192000" cy="2596736"/>
          </a:xfrm>
          <a:custGeom>
            <a:avLst/>
            <a:gdLst>
              <a:gd name="connsiteX0" fmla="*/ 0 w 12192000"/>
              <a:gd name="connsiteY0" fmla="*/ 0 h 2596736"/>
              <a:gd name="connsiteX1" fmla="*/ 12192000 w 12192000"/>
              <a:gd name="connsiteY1" fmla="*/ 0 h 2596736"/>
              <a:gd name="connsiteX2" fmla="*/ 12192000 w 12192000"/>
              <a:gd name="connsiteY2" fmla="*/ 2596736 h 2596736"/>
              <a:gd name="connsiteX3" fmla="*/ 0 w 12192000"/>
              <a:gd name="connsiteY3" fmla="*/ 2596736 h 2596736"/>
              <a:gd name="connsiteX4" fmla="*/ 0 w 12192000"/>
              <a:gd name="connsiteY4" fmla="*/ 0 h 2596736"/>
              <a:gd name="connsiteX0" fmla="*/ 0 w 12192000"/>
              <a:gd name="connsiteY0" fmla="*/ 0 h 2596736"/>
              <a:gd name="connsiteX1" fmla="*/ 12178146 w 12192000"/>
              <a:gd name="connsiteY1" fmla="*/ 1731818 h 2596736"/>
              <a:gd name="connsiteX2" fmla="*/ 12192000 w 12192000"/>
              <a:gd name="connsiteY2" fmla="*/ 2596736 h 2596736"/>
              <a:gd name="connsiteX3" fmla="*/ 0 w 12192000"/>
              <a:gd name="connsiteY3" fmla="*/ 2596736 h 2596736"/>
              <a:gd name="connsiteX4" fmla="*/ 0 w 12192000"/>
              <a:gd name="connsiteY4" fmla="*/ 0 h 2596736"/>
              <a:gd name="connsiteX0" fmla="*/ 0 w 12192000"/>
              <a:gd name="connsiteY0" fmla="*/ 0 h 2596736"/>
              <a:gd name="connsiteX1" fmla="*/ 12178146 w 12192000"/>
              <a:gd name="connsiteY1" fmla="*/ 1731818 h 2596736"/>
              <a:gd name="connsiteX2" fmla="*/ 12192000 w 12192000"/>
              <a:gd name="connsiteY2" fmla="*/ 2596736 h 2596736"/>
              <a:gd name="connsiteX3" fmla="*/ 0 w 12192000"/>
              <a:gd name="connsiteY3" fmla="*/ 2596736 h 2596736"/>
              <a:gd name="connsiteX4" fmla="*/ 0 w 12192000"/>
              <a:gd name="connsiteY4" fmla="*/ 0 h 259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596736">
                <a:moveTo>
                  <a:pt x="0" y="0"/>
                </a:moveTo>
                <a:cubicBezTo>
                  <a:pt x="4059382" y="577273"/>
                  <a:pt x="8091055" y="3163454"/>
                  <a:pt x="12178146" y="1731818"/>
                </a:cubicBezTo>
                <a:lnTo>
                  <a:pt x="12192000" y="2596736"/>
                </a:lnTo>
                <a:lnTo>
                  <a:pt x="0" y="25967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5E428-28AF-44D4-AC9A-9047B6806A60}"/>
              </a:ext>
            </a:extLst>
          </p:cNvPr>
          <p:cNvSpPr txBox="1"/>
          <p:nvPr/>
        </p:nvSpPr>
        <p:spPr>
          <a:xfrm>
            <a:off x="8278535" y="4460446"/>
            <a:ext cx="3075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Page;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News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News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News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Orders and Announcement</a:t>
            </a:r>
          </a:p>
        </p:txBody>
      </p:sp>
    </p:spTree>
    <p:extLst>
      <p:ext uri="{BB962C8B-B14F-4D97-AF65-F5344CB8AC3E}">
        <p14:creationId xmlns:p14="http://schemas.microsoft.com/office/powerpoint/2010/main" val="83704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861F-0259-4DA1-AC12-D6437915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Categories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409150-E028-40B9-B2FC-D8F843CA6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4865" t="4452" r="6948" b="4167"/>
          <a:stretch/>
        </p:blipFill>
        <p:spPr>
          <a:xfrm>
            <a:off x="713506" y="2078182"/>
            <a:ext cx="3429000" cy="42256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B2448-5444-455C-A696-F08AF4C55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2" t="5042"/>
          <a:stretch/>
        </p:blipFill>
        <p:spPr>
          <a:xfrm>
            <a:off x="4405742" y="2078181"/>
            <a:ext cx="3610457" cy="422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D6D8F-2F7C-4FD5-BB02-924D57E29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816" y="2078181"/>
            <a:ext cx="3429000" cy="42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4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2DD38-D9A6-408A-A953-D9EC9CC9F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" t="14222"/>
          <a:stretch/>
        </p:blipFill>
        <p:spPr>
          <a:xfrm>
            <a:off x="2238673" y="746779"/>
            <a:ext cx="3857327" cy="536444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FD8C25-99E3-4E38-93CB-A688CCD27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5"/>
          <a:stretch/>
        </p:blipFill>
        <p:spPr>
          <a:xfrm>
            <a:off x="6339619" y="746779"/>
            <a:ext cx="3857328" cy="53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1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DFBFA6-2132-4495-A436-7F3E8B70D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2266" y="513544"/>
            <a:ext cx="4679734" cy="60396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408BE-5060-4F57-898B-9EDA496EE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403" y="3429000"/>
            <a:ext cx="3589927" cy="2903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AFA41-1184-40A5-8A79-226B99E66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21" y="513544"/>
            <a:ext cx="7054809" cy="2700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434605-B27E-4667-A4DD-E601EE3D1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21" y="3428999"/>
            <a:ext cx="2807676" cy="29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8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Architecture and Framework of DOMS Website</vt:lpstr>
      <vt:lpstr>Architecture of DOMS Website</vt:lpstr>
      <vt:lpstr>CMS Architecture</vt:lpstr>
      <vt:lpstr>Structure of website</vt:lpstr>
      <vt:lpstr>PowerPoint Presentation</vt:lpstr>
      <vt:lpstr>Main Components</vt:lpstr>
      <vt:lpstr>Sub Categories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thurein</dc:creator>
  <cp:lastModifiedBy>thurein</cp:lastModifiedBy>
  <cp:revision>4</cp:revision>
  <dcterms:created xsi:type="dcterms:W3CDTF">2023-02-07T03:28:26Z</dcterms:created>
  <dcterms:modified xsi:type="dcterms:W3CDTF">2023-02-07T03:53:11Z</dcterms:modified>
</cp:coreProperties>
</file>