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7155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0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2221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9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27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2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6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1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8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4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8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0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6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07C5-008C-48EA-8B07-440399EE9CF8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44DC77-B3A1-453A-9ED6-FC056BAA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4718E-A99E-46C5-8783-1E0A2B233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5913"/>
            <a:ext cx="9144000" cy="103404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Advanced Search in Google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E7C66-224E-40F7-AD24-C494D019E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5725"/>
            <a:ext cx="9144000" cy="1655762"/>
          </a:xfrm>
        </p:spPr>
        <p:txBody>
          <a:bodyPr/>
          <a:lstStyle/>
          <a:p>
            <a:pPr algn="ctr"/>
            <a:r>
              <a:rPr lang="en-US" dirty="0"/>
              <a:t>Dr Nay Win Aung</a:t>
            </a:r>
          </a:p>
          <a:p>
            <a:pPr algn="ctr"/>
            <a:r>
              <a:rPr lang="en-US" dirty="0"/>
              <a:t>Assistant Director</a:t>
            </a:r>
          </a:p>
          <a:p>
            <a:pPr algn="ctr"/>
            <a:r>
              <a:rPr lang="en-US" dirty="0"/>
              <a:t>Department of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1180160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739AF0-1427-4812-BC88-1D43E6A364E5}"/>
              </a:ext>
            </a:extLst>
          </p:cNvPr>
          <p:cNvSpPr/>
          <p:nvPr/>
        </p:nvSpPr>
        <p:spPr>
          <a:xfrm>
            <a:off x="4437020" y="2967335"/>
            <a:ext cx="33179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1366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DB20-7543-4991-AA28-51445160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Search Operators Cheat 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47BD-A870-49ED-AD90-A5AAADE2E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5148775"/>
          </a:xfrm>
        </p:spPr>
        <p:txBody>
          <a:bodyPr>
            <a:normAutofit/>
          </a:bodyPr>
          <a:lstStyle/>
          <a:p>
            <a:r>
              <a:rPr lang="en-US" b="1" dirty="0"/>
              <a:t>This and That	</a:t>
            </a:r>
          </a:p>
          <a:p>
            <a:pPr lvl="1"/>
            <a:r>
              <a:rPr lang="en-US" dirty="0"/>
              <a:t>new iPhone deals</a:t>
            </a:r>
          </a:p>
          <a:p>
            <a:pPr lvl="1"/>
            <a:r>
              <a:rPr lang="en-US" dirty="0"/>
              <a:t>Search all words: new, iPhone, and deals; </a:t>
            </a:r>
          </a:p>
          <a:p>
            <a:pPr lvl="1"/>
            <a:r>
              <a:rPr lang="en-US" dirty="0"/>
              <a:t>similar to using AND between the terms</a:t>
            </a:r>
          </a:p>
          <a:p>
            <a:r>
              <a:rPr lang="en-US" b="1" dirty="0"/>
              <a:t>This or That	</a:t>
            </a:r>
          </a:p>
          <a:p>
            <a:pPr lvl="1"/>
            <a:r>
              <a:rPr lang="en-US" dirty="0"/>
              <a:t>sailing OR boating	</a:t>
            </a:r>
          </a:p>
          <a:p>
            <a:pPr lvl="1"/>
            <a:r>
              <a:rPr lang="en-US" dirty="0"/>
              <a:t>Search sailing or boating</a:t>
            </a:r>
          </a:p>
          <a:p>
            <a:r>
              <a:rPr lang="en-US" b="1" dirty="0"/>
              <a:t>Exact Match	</a:t>
            </a:r>
          </a:p>
          <a:p>
            <a:pPr lvl="1"/>
            <a:r>
              <a:rPr lang="en-US" dirty="0"/>
              <a:t>"love me tender"	</a:t>
            </a:r>
          </a:p>
          <a:p>
            <a:pPr lvl="1"/>
            <a:r>
              <a:rPr lang="en-US" dirty="0"/>
              <a:t>Search this phrase as a whole</a:t>
            </a:r>
          </a:p>
          <a:p>
            <a:r>
              <a:rPr lang="en-US" b="1" dirty="0"/>
              <a:t>Exclude Words	</a:t>
            </a:r>
          </a:p>
          <a:p>
            <a:pPr lvl="1"/>
            <a:r>
              <a:rPr lang="en-US" dirty="0"/>
              <a:t>printer -cartridge	</a:t>
            </a:r>
          </a:p>
          <a:p>
            <a:pPr lvl="1"/>
            <a:r>
              <a:rPr lang="en-US" dirty="0"/>
              <a:t>Search printer but hide any results that include cartridge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1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ABEDE-945E-47D9-A802-EB8D18B4C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379829"/>
            <a:ext cx="10787835" cy="5661534"/>
          </a:xfrm>
        </p:spPr>
        <p:txBody>
          <a:bodyPr>
            <a:normAutofit/>
          </a:bodyPr>
          <a:lstStyle/>
          <a:p>
            <a:r>
              <a:rPr lang="en-US" sz="2800" b="1" dirty="0"/>
              <a:t>Definitions</a:t>
            </a:r>
            <a:r>
              <a:rPr lang="en-US" sz="2800" dirty="0"/>
              <a:t>	 </a:t>
            </a:r>
            <a:r>
              <a:rPr lang="en-US" sz="2800" dirty="0" err="1"/>
              <a:t>define:serendipity</a:t>
            </a:r>
            <a:r>
              <a:rPr lang="en-US" sz="2800" dirty="0"/>
              <a:t>	   Definitions for serendipity</a:t>
            </a:r>
          </a:p>
          <a:p>
            <a:r>
              <a:rPr lang="en-US" sz="2800" b="1" dirty="0"/>
              <a:t>Partial Search</a:t>
            </a:r>
            <a:r>
              <a:rPr lang="en-US" sz="2800" dirty="0"/>
              <a:t>	</a:t>
            </a:r>
            <a:r>
              <a:rPr lang="en-US" sz="2800" dirty="0" err="1"/>
              <a:t>san</a:t>
            </a:r>
            <a:r>
              <a:rPr lang="en-US" sz="2800" dirty="0"/>
              <a:t> * </a:t>
            </a:r>
            <a:r>
              <a:rPr lang="en-US" sz="2800" dirty="0" err="1"/>
              <a:t>california</a:t>
            </a:r>
            <a:r>
              <a:rPr lang="en-US" sz="2800" dirty="0"/>
              <a:t>	Search all words but allow for another word between them</a:t>
            </a:r>
          </a:p>
          <a:p>
            <a:r>
              <a:rPr lang="en-US" sz="2800" dirty="0"/>
              <a:t>Add		978+456	1434</a:t>
            </a:r>
          </a:p>
          <a:p>
            <a:r>
              <a:rPr lang="en-US" sz="2800" dirty="0"/>
              <a:t>Subtract	978-456	522</a:t>
            </a:r>
          </a:p>
          <a:p>
            <a:r>
              <a:rPr lang="en-US" sz="2800" dirty="0"/>
              <a:t>Multiply	978*456	445968</a:t>
            </a:r>
          </a:p>
          <a:p>
            <a:r>
              <a:rPr lang="en-US" sz="2800" dirty="0"/>
              <a:t>Divide	978/456	2.14473684211</a:t>
            </a:r>
          </a:p>
          <a:p>
            <a:r>
              <a:rPr lang="en-US" sz="2800" dirty="0"/>
              <a:t>Percentage	50% of 100	50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581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02C7B-6EF9-408B-A7FB-FFE8E74E5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90843"/>
            <a:ext cx="10872241" cy="5922499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Power/Exponent</a:t>
            </a:r>
            <a:r>
              <a:rPr lang="en-US" sz="2800" dirty="0"/>
              <a:t>	4^18	Calculates 4 to the power of 18, returns 68719476736</a:t>
            </a:r>
          </a:p>
          <a:p>
            <a:r>
              <a:rPr lang="en-US" sz="2800" b="1" dirty="0"/>
              <a:t>Unit Conversion</a:t>
            </a:r>
            <a:r>
              <a:rPr lang="en-US" sz="2800" dirty="0"/>
              <a:t>	45 </a:t>
            </a:r>
            <a:r>
              <a:rPr lang="en-US" sz="2800" dirty="0" err="1"/>
              <a:t>celsius</a:t>
            </a:r>
            <a:r>
              <a:rPr lang="en-US" sz="2800" dirty="0"/>
              <a:t> in </a:t>
            </a:r>
            <a:r>
              <a:rPr lang="en-US" sz="2800" dirty="0" err="1"/>
              <a:t>fahrenheit</a:t>
            </a:r>
            <a:r>
              <a:rPr lang="en-US" sz="2800" dirty="0"/>
              <a:t>	</a:t>
            </a:r>
          </a:p>
          <a:p>
            <a:pPr lvl="1"/>
            <a:r>
              <a:rPr lang="en-US" sz="2600" dirty="0"/>
              <a:t>Shows how 45 Celsius is expressed in Fahrenheit, returns 113; also works with currencies, weight, distance, and more</a:t>
            </a:r>
          </a:p>
          <a:p>
            <a:r>
              <a:rPr lang="en-US" sz="2800" b="1" dirty="0"/>
              <a:t>Domain Search</a:t>
            </a:r>
            <a:r>
              <a:rPr lang="en-US" sz="2800" dirty="0"/>
              <a:t>	</a:t>
            </a:r>
            <a:r>
              <a:rPr lang="en-US" sz="2800" dirty="0" err="1"/>
              <a:t>site:lifewire.com</a:t>
            </a:r>
            <a:r>
              <a:rPr lang="en-US" sz="2800" dirty="0"/>
              <a:t> "best phone"	</a:t>
            </a:r>
          </a:p>
          <a:p>
            <a:pPr lvl="1"/>
            <a:r>
              <a:rPr lang="en-US" sz="2600" dirty="0"/>
              <a:t>Search lifewire.com for "best phone"</a:t>
            </a:r>
          </a:p>
          <a:p>
            <a:r>
              <a:rPr lang="en-US" sz="2800" b="1" dirty="0"/>
              <a:t>News Source</a:t>
            </a:r>
            <a:r>
              <a:rPr lang="en-US" sz="2800" dirty="0"/>
              <a:t>	tesla </a:t>
            </a:r>
            <a:r>
              <a:rPr lang="en-US" sz="2800" dirty="0" err="1"/>
              <a:t>source:lifewire</a:t>
            </a:r>
            <a:r>
              <a:rPr lang="en-US" sz="2800" dirty="0"/>
              <a:t>	</a:t>
            </a:r>
          </a:p>
          <a:p>
            <a:pPr lvl="1"/>
            <a:r>
              <a:rPr lang="en-US" sz="2600" dirty="0"/>
              <a:t>Search Google News for Tesla, but prioritize results from </a:t>
            </a:r>
            <a:r>
              <a:rPr lang="en-US" sz="2600" dirty="0" err="1"/>
              <a:t>Lifewire</a:t>
            </a:r>
            <a:endParaRPr lang="en-US" sz="2600" dirty="0"/>
          </a:p>
          <a:p>
            <a:r>
              <a:rPr lang="en-US" sz="2800" b="1" dirty="0"/>
              <a:t>Search a Range</a:t>
            </a:r>
            <a:r>
              <a:rPr lang="en-US" sz="2800" dirty="0"/>
              <a:t>	"Android phone" $300..$500	</a:t>
            </a:r>
          </a:p>
          <a:p>
            <a:pPr lvl="1"/>
            <a:r>
              <a:rPr lang="en-US" sz="2600" dirty="0"/>
              <a:t>Search "Android phone" but only show results where the price ranges from $300-$500; also works for dates and other numbers</a:t>
            </a:r>
          </a:p>
          <a:p>
            <a:r>
              <a:rPr lang="en-US" sz="2800" b="1" dirty="0"/>
              <a:t>Cache Search</a:t>
            </a:r>
            <a:r>
              <a:rPr lang="en-US" sz="2800" dirty="0"/>
              <a:t>	</a:t>
            </a:r>
            <a:r>
              <a:rPr lang="en-US" sz="2800" dirty="0" err="1"/>
              <a:t>cache:lifewire.com</a:t>
            </a:r>
            <a:r>
              <a:rPr lang="en-US" sz="2800" dirty="0"/>
              <a:t>	The latest cached version of lifewire.com</a:t>
            </a:r>
          </a:p>
          <a:p>
            <a:r>
              <a:rPr lang="en-US" sz="2800" b="1" dirty="0"/>
              <a:t>Filetype Search	</a:t>
            </a:r>
            <a:r>
              <a:rPr lang="en-US" sz="2800" dirty="0" err="1"/>
              <a:t>filetype:pptx</a:t>
            </a:r>
            <a:r>
              <a:rPr lang="en-US" sz="2800" dirty="0"/>
              <a:t> zoology	</a:t>
            </a:r>
          </a:p>
          <a:p>
            <a:pPr lvl="1"/>
            <a:r>
              <a:rPr lang="en-US" sz="2600" dirty="0"/>
              <a:t>Search all PPTX files that include the word zoology (not all file extensions are supported)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807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EE947-BF48-4AE0-BF03-4AF20C910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8303"/>
            <a:ext cx="10661226" cy="5563060"/>
          </a:xfrm>
        </p:spPr>
        <p:txBody>
          <a:bodyPr>
            <a:normAutofit fontScale="77500" lnSpcReduction="20000"/>
          </a:bodyPr>
          <a:lstStyle/>
          <a:p>
            <a:r>
              <a:rPr lang="en-US" sz="3200" b="1" dirty="0"/>
              <a:t>Title Search</a:t>
            </a:r>
            <a:r>
              <a:rPr lang="en-US" sz="3200" dirty="0"/>
              <a:t>	</a:t>
            </a:r>
            <a:r>
              <a:rPr lang="en-US" sz="3200" dirty="0" err="1"/>
              <a:t>title:running</a:t>
            </a:r>
            <a:r>
              <a:rPr lang="en-US" sz="3200" dirty="0"/>
              <a:t>	</a:t>
            </a:r>
          </a:p>
          <a:p>
            <a:pPr lvl="1"/>
            <a:r>
              <a:rPr lang="en-US" sz="3000" dirty="0"/>
              <a:t>Search for pages with running in the title; use </a:t>
            </a:r>
            <a:r>
              <a:rPr lang="en-US" sz="3000" dirty="0" err="1"/>
              <a:t>allintitle</a:t>
            </a:r>
            <a:r>
              <a:rPr lang="en-US" sz="3000" dirty="0"/>
              <a:t> to search multiple words</a:t>
            </a:r>
          </a:p>
          <a:p>
            <a:r>
              <a:rPr lang="en-US" sz="3200" b="1" dirty="0"/>
              <a:t>URL Search</a:t>
            </a:r>
            <a:r>
              <a:rPr lang="en-US" sz="3200" dirty="0"/>
              <a:t>	</a:t>
            </a:r>
            <a:r>
              <a:rPr lang="en-US" sz="3200" dirty="0" err="1"/>
              <a:t>inurl:chewbacca</a:t>
            </a:r>
            <a:r>
              <a:rPr lang="en-US" sz="3200" dirty="0"/>
              <a:t>	</a:t>
            </a:r>
          </a:p>
          <a:p>
            <a:pPr lvl="1"/>
            <a:r>
              <a:rPr lang="en-US" sz="3000" dirty="0"/>
              <a:t>Search for pages that include </a:t>
            </a:r>
            <a:r>
              <a:rPr lang="en-US" sz="3000" dirty="0" err="1"/>
              <a:t>chewbacca</a:t>
            </a:r>
            <a:r>
              <a:rPr lang="en-US" sz="3000" dirty="0"/>
              <a:t> in the URL; use </a:t>
            </a:r>
            <a:r>
              <a:rPr lang="en-US" sz="3000" dirty="0" err="1"/>
              <a:t>allinurl</a:t>
            </a:r>
            <a:r>
              <a:rPr lang="en-US" sz="3000" dirty="0"/>
              <a:t> to search multiple words</a:t>
            </a:r>
          </a:p>
          <a:p>
            <a:r>
              <a:rPr lang="en-US" sz="3200" b="1" dirty="0"/>
              <a:t>Body Text Search</a:t>
            </a:r>
            <a:r>
              <a:rPr lang="en-US" sz="3200" dirty="0"/>
              <a:t>		</a:t>
            </a:r>
            <a:r>
              <a:rPr lang="en-US" sz="3200" dirty="0" err="1"/>
              <a:t>intext:parlor</a:t>
            </a:r>
            <a:r>
              <a:rPr lang="en-US" sz="3200" dirty="0"/>
              <a:t>	</a:t>
            </a:r>
          </a:p>
          <a:p>
            <a:pPr lvl="1"/>
            <a:r>
              <a:rPr lang="en-US" sz="3000" dirty="0"/>
              <a:t>Search for pages that include parlor in the body of the page (won't return pages that include the search in the title or URL but not the body); use </a:t>
            </a:r>
            <a:r>
              <a:rPr lang="en-US" sz="3000" dirty="0" err="1"/>
              <a:t>allintext</a:t>
            </a:r>
            <a:r>
              <a:rPr lang="en-US" sz="3000" dirty="0"/>
              <a:t> to search multiple words</a:t>
            </a:r>
          </a:p>
          <a:p>
            <a:r>
              <a:rPr lang="en-US" sz="3200" b="1" dirty="0"/>
              <a:t>Words by Proximity</a:t>
            </a:r>
            <a:r>
              <a:rPr lang="en-US" sz="3200" dirty="0"/>
              <a:t>	tech AROUND(3) android	</a:t>
            </a:r>
          </a:p>
          <a:p>
            <a:pPr lvl="1"/>
            <a:r>
              <a:rPr lang="en-US" sz="3000" dirty="0"/>
              <a:t>Search tech and android, but only show results where the terms are within three words of each other</a:t>
            </a:r>
          </a:p>
          <a:p>
            <a:r>
              <a:rPr lang="en-US" sz="3200" b="1" dirty="0"/>
              <a:t>Related Sites</a:t>
            </a:r>
            <a:r>
              <a:rPr lang="en-US" sz="3200" dirty="0"/>
              <a:t>	</a:t>
            </a:r>
            <a:r>
              <a:rPr lang="en-US" sz="3200" dirty="0" err="1"/>
              <a:t>related:engadget.com</a:t>
            </a:r>
            <a:r>
              <a:rPr lang="en-US" sz="3200" dirty="0"/>
              <a:t>	</a:t>
            </a:r>
          </a:p>
          <a:p>
            <a:pPr lvl="1"/>
            <a:r>
              <a:rPr lang="en-US" sz="3000" dirty="0"/>
              <a:t>Find websites that have similar content as another one</a:t>
            </a:r>
          </a:p>
        </p:txBody>
      </p:sp>
    </p:spTree>
    <p:extLst>
      <p:ext uri="{BB962C8B-B14F-4D97-AF65-F5344CB8AC3E}">
        <p14:creationId xmlns:p14="http://schemas.microsoft.com/office/powerpoint/2010/main" val="198424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D7BB-6B2F-4E66-88E5-08427EDC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Services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0F137A-60AE-47F5-BA3D-788D149012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3" y="1270000"/>
            <a:ext cx="3998198" cy="52213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7F78B8-21A8-4684-8C67-E6F29F449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281" y="1270000"/>
            <a:ext cx="3998198" cy="51459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E38CA3-DECF-46D6-AC26-B5F9DC036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8606" y="1270000"/>
            <a:ext cx="4158699" cy="52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3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AAFA85B-2BF4-40A7-8A8B-923AFC4FF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4024" y="818334"/>
            <a:ext cx="3998198" cy="52213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01557A-6B3B-4BE8-A4A8-D050BACD6DC5}"/>
              </a:ext>
            </a:extLst>
          </p:cNvPr>
          <p:cNvSpPr txBox="1"/>
          <p:nvPr/>
        </p:nvSpPr>
        <p:spPr>
          <a:xfrm>
            <a:off x="8461711" y="1362779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3448603-F0DB-41B5-A73A-D6BE10F27E46}"/>
              </a:ext>
            </a:extLst>
          </p:cNvPr>
          <p:cNvSpPr/>
          <p:nvPr/>
        </p:nvSpPr>
        <p:spPr>
          <a:xfrm flipH="1">
            <a:off x="7491028" y="1456005"/>
            <a:ext cx="970683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DF6CD8-BF6B-4719-92CB-D8B976BF3E9F}"/>
              </a:ext>
            </a:extLst>
          </p:cNvPr>
          <p:cNvSpPr txBox="1"/>
          <p:nvPr/>
        </p:nvSpPr>
        <p:spPr>
          <a:xfrm>
            <a:off x="8553145" y="2570256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Storage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DA0CF8A-C814-42EA-A790-B9336C6B259B}"/>
              </a:ext>
            </a:extLst>
          </p:cNvPr>
          <p:cNvSpPr/>
          <p:nvPr/>
        </p:nvSpPr>
        <p:spPr>
          <a:xfrm flipH="1">
            <a:off x="7582462" y="2663482"/>
            <a:ext cx="970683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29ABA2-D686-4B74-AECD-52FFC6E4A424}"/>
              </a:ext>
            </a:extLst>
          </p:cNvPr>
          <p:cNvSpPr txBox="1"/>
          <p:nvPr/>
        </p:nvSpPr>
        <p:spPr>
          <a:xfrm>
            <a:off x="8553145" y="3826973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F4B3F0A-61B4-4822-BE29-7DBB3A5B54FA}"/>
              </a:ext>
            </a:extLst>
          </p:cNvPr>
          <p:cNvSpPr/>
          <p:nvPr/>
        </p:nvSpPr>
        <p:spPr>
          <a:xfrm flipH="1">
            <a:off x="7582462" y="3920199"/>
            <a:ext cx="970683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4BE529-59E8-4504-80FD-893129AA89AD}"/>
              </a:ext>
            </a:extLst>
          </p:cNvPr>
          <p:cNvSpPr txBox="1"/>
          <p:nvPr/>
        </p:nvSpPr>
        <p:spPr>
          <a:xfrm>
            <a:off x="8656314" y="5032663"/>
            <a:ext cx="1964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Video Conferencing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4B4653E-5AA3-4B8F-8686-FE1A71AA41B9}"/>
              </a:ext>
            </a:extLst>
          </p:cNvPr>
          <p:cNvSpPr/>
          <p:nvPr/>
        </p:nvSpPr>
        <p:spPr>
          <a:xfrm flipH="1">
            <a:off x="7685631" y="5125889"/>
            <a:ext cx="970683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2F4E5D-2B43-4E56-9E45-2B99C695A982}"/>
              </a:ext>
            </a:extLst>
          </p:cNvPr>
          <p:cNvSpPr txBox="1"/>
          <p:nvPr/>
        </p:nvSpPr>
        <p:spPr>
          <a:xfrm flipH="1">
            <a:off x="2134346" y="2515101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Mail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41764FC5-15B1-4907-ADDE-55DB4C638153}"/>
              </a:ext>
            </a:extLst>
          </p:cNvPr>
          <p:cNvSpPr/>
          <p:nvPr/>
        </p:nvSpPr>
        <p:spPr>
          <a:xfrm>
            <a:off x="3183341" y="2663482"/>
            <a:ext cx="970683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42CE06-5307-4830-990A-F70FD8263033}"/>
              </a:ext>
            </a:extLst>
          </p:cNvPr>
          <p:cNvSpPr txBox="1"/>
          <p:nvPr/>
        </p:nvSpPr>
        <p:spPr>
          <a:xfrm flipH="1">
            <a:off x="1938362" y="3864486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Translate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D1ADA29-EB87-4006-9576-79458AC5FD29}"/>
              </a:ext>
            </a:extLst>
          </p:cNvPr>
          <p:cNvSpPr/>
          <p:nvPr/>
        </p:nvSpPr>
        <p:spPr>
          <a:xfrm flipV="1">
            <a:off x="3183341" y="3995225"/>
            <a:ext cx="2373397" cy="107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4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D883AE-9F7C-45AF-9481-E15994EAD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6901" y="566615"/>
            <a:ext cx="3998198" cy="5145946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1D4A3562-A143-4FC5-9F94-1929C11F37F7}"/>
              </a:ext>
            </a:extLst>
          </p:cNvPr>
          <p:cNvSpPr/>
          <p:nvPr/>
        </p:nvSpPr>
        <p:spPr>
          <a:xfrm>
            <a:off x="3108960" y="3826412"/>
            <a:ext cx="1477108" cy="16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545D5CE-7ACD-4AFC-A0D8-1FDAC2BAF269}"/>
              </a:ext>
            </a:extLst>
          </p:cNvPr>
          <p:cNvSpPr/>
          <p:nvPr/>
        </p:nvSpPr>
        <p:spPr>
          <a:xfrm>
            <a:off x="3108960" y="5005753"/>
            <a:ext cx="1477108" cy="16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57C8FF0-5753-4329-A977-F46C10ADF995}"/>
              </a:ext>
            </a:extLst>
          </p:cNvPr>
          <p:cNvSpPr/>
          <p:nvPr/>
        </p:nvSpPr>
        <p:spPr>
          <a:xfrm flipH="1">
            <a:off x="7875563" y="4993396"/>
            <a:ext cx="1477108" cy="168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FD050AD-0D5A-4B70-AC9E-1DF7871D2891}"/>
              </a:ext>
            </a:extLst>
          </p:cNvPr>
          <p:cNvSpPr/>
          <p:nvPr/>
        </p:nvSpPr>
        <p:spPr>
          <a:xfrm rot="8132962" flipH="1">
            <a:off x="4477473" y="5571588"/>
            <a:ext cx="1474763" cy="157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7F5FE4-430E-42BB-91B8-29B576F98E56}"/>
              </a:ext>
            </a:extLst>
          </p:cNvPr>
          <p:cNvSpPr txBox="1"/>
          <p:nvPr/>
        </p:nvSpPr>
        <p:spPr>
          <a:xfrm>
            <a:off x="1851388" y="3641746"/>
            <a:ext cx="104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DC74AA-B43A-4A03-A171-9F6376016074}"/>
              </a:ext>
            </a:extLst>
          </p:cNvPr>
          <p:cNvSpPr txBox="1"/>
          <p:nvPr/>
        </p:nvSpPr>
        <p:spPr>
          <a:xfrm>
            <a:off x="1778705" y="4893135"/>
            <a:ext cx="104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9450F5-9423-4C96-BA2B-374264B4DB6A}"/>
              </a:ext>
            </a:extLst>
          </p:cNvPr>
          <p:cNvSpPr txBox="1"/>
          <p:nvPr/>
        </p:nvSpPr>
        <p:spPr>
          <a:xfrm>
            <a:off x="3654603" y="6185094"/>
            <a:ext cx="104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0C307B-F5C0-4096-9D74-39342612F0FA}"/>
              </a:ext>
            </a:extLst>
          </p:cNvPr>
          <p:cNvSpPr txBox="1"/>
          <p:nvPr/>
        </p:nvSpPr>
        <p:spPr>
          <a:xfrm>
            <a:off x="9392529" y="4893135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59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017D06-FCF9-48C0-9BEB-3A5EE5A09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650" y="665089"/>
            <a:ext cx="4158699" cy="52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7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467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Facet</vt:lpstr>
      <vt:lpstr>Advanced Search in Google</vt:lpstr>
      <vt:lpstr>Google Search Operators Cheat Sheet </vt:lpstr>
      <vt:lpstr>PowerPoint Presentation</vt:lpstr>
      <vt:lpstr>PowerPoint Presentation</vt:lpstr>
      <vt:lpstr>PowerPoint Presentation</vt:lpstr>
      <vt:lpstr>Google Services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Search in Google</dc:title>
  <dc:creator>thurein</dc:creator>
  <cp:lastModifiedBy>thurein</cp:lastModifiedBy>
  <cp:revision>3</cp:revision>
  <dcterms:created xsi:type="dcterms:W3CDTF">2023-02-06T07:44:51Z</dcterms:created>
  <dcterms:modified xsi:type="dcterms:W3CDTF">2023-02-06T08:10:49Z</dcterms:modified>
</cp:coreProperties>
</file>