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0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9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4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6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7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0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3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1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5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72C4-16A6-429D-A77E-74081696CEE4}" type="datetimeFigureOut">
              <a:rPr lang="en-US" smtClean="0"/>
              <a:t>01/082019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B907-8DBC-4EC9-B6EE-168B0E1F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မြောင်းမြမြို့နယ်အတွင်း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၂၀၁၉-ခုနှစ်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မေလအတွင်း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ကျန်းမာရေးအသိပညာပေးခြင်းန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ှ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င</a:t>
            </a:r>
            <a:r>
              <a:rPr lang="en-US" sz="1800" b="1" smtClean="0">
                <a:latin typeface="Myanmar2" pitchFamily="34" charset="0"/>
                <a:cs typeface="Myanmar2" pitchFamily="34" charset="0"/>
              </a:rPr>
              <a:t>့်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/>
            </a:r>
            <a:br>
              <a:rPr lang="en-US" sz="1800" b="1" dirty="0" smtClean="0">
                <a:latin typeface="Myanmar2" pitchFamily="34" charset="0"/>
                <a:cs typeface="Myanmar2" pitchFamily="34" charset="0"/>
              </a:rPr>
            </a:b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အခမဲ့ကွင်းဆင်းဆေးကုခရီးစဥ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မှတ်တမ်းများ</a:t>
            </a:r>
            <a:endParaRPr lang="en-US" sz="1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4038600" cy="43434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28800"/>
            <a:ext cx="4038600" cy="4343400"/>
          </a:xfrm>
        </p:spPr>
      </p:pic>
    </p:spTree>
    <p:extLst>
      <p:ext uri="{BB962C8B-B14F-4D97-AF65-F5344CB8AC3E}">
        <p14:creationId xmlns:p14="http://schemas.microsoft.com/office/powerpoint/2010/main" val="40431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မြောင်းမြမြို့နယ်အတွင်း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၂၀၁၉-ခုနှစ်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မေလအတွင်း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ကျန်းမာရေးအသိပညာပေးခြင်းနှင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်‌့့</a:t>
            </a:r>
            <a:br>
              <a:rPr lang="en-US" sz="1800" b="1" dirty="0" smtClean="0">
                <a:latin typeface="Myanmar2" pitchFamily="34" charset="0"/>
                <a:cs typeface="Myanmar2" pitchFamily="34" charset="0"/>
              </a:rPr>
            </a:b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အခမဲ့ကွင်းဆင်းဆေးကုခရီးစဥ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မှတ်တမ်းများ</a:t>
            </a:r>
            <a:endParaRPr lang="en-US" sz="1800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4038600" cy="44196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00200"/>
            <a:ext cx="4038600" cy="4419600"/>
          </a:xfrm>
        </p:spPr>
      </p:pic>
    </p:spTree>
    <p:extLst>
      <p:ext uri="{BB962C8B-B14F-4D97-AF65-F5344CB8AC3E}">
        <p14:creationId xmlns:p14="http://schemas.microsoft.com/office/powerpoint/2010/main" val="221574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မြောင်းမြမြို့နယ်အတွင်း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၂၀၁၉-ခုနှစ်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မေလအတွင်း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ကျန်းမာရေးအသိပညာပေးခြင်းနှင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်‌့့</a:t>
            </a:r>
            <a:br>
              <a:rPr lang="en-US" sz="1800" b="1" dirty="0" smtClean="0">
                <a:latin typeface="Myanmar2" pitchFamily="34" charset="0"/>
                <a:cs typeface="Myanmar2" pitchFamily="34" charset="0"/>
              </a:rPr>
            </a:b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အခမဲ့ကွင်းဆင်းဆေးကုခရီးစဥ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မှတ်တမ်းများ</a:t>
            </a:r>
            <a:endParaRPr lang="en-US" sz="1800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4038600" cy="45720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00200"/>
            <a:ext cx="3886200" cy="4572000"/>
          </a:xfrm>
        </p:spPr>
      </p:pic>
    </p:spTree>
    <p:extLst>
      <p:ext uri="{BB962C8B-B14F-4D97-AF65-F5344CB8AC3E}">
        <p14:creationId xmlns:p14="http://schemas.microsoft.com/office/powerpoint/2010/main" val="221574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မြောင်းမြမြို့နယ်အတွင်း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၂၀၁၉-ခုနှစ်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မေလအတွင်း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ကျန်းမာရေးအသိပညာပေးခြင်းနှင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်‌့့</a:t>
            </a:r>
            <a:br>
              <a:rPr lang="en-US" sz="1800" b="1" dirty="0" smtClean="0">
                <a:latin typeface="Myanmar2" pitchFamily="34" charset="0"/>
                <a:cs typeface="Myanmar2" pitchFamily="34" charset="0"/>
              </a:rPr>
            </a:b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အခမဲ့ကွင်းဆင်းဆေးကုခရီးစဥ</a:t>
            </a:r>
            <a:r>
              <a:rPr lang="en-US" sz="1800" b="1" dirty="0" smtClean="0">
                <a:latin typeface="Myanmar2" pitchFamily="34" charset="0"/>
                <a:cs typeface="Myanmar2" pitchFamily="34" charset="0"/>
              </a:rPr>
              <a:t>် </a:t>
            </a:r>
            <a:r>
              <a:rPr lang="en-US" sz="1800" b="1" dirty="0" err="1" smtClean="0">
                <a:latin typeface="Myanmar2" pitchFamily="34" charset="0"/>
                <a:cs typeface="Myanmar2" pitchFamily="34" charset="0"/>
              </a:rPr>
              <a:t>မှတ်တမ်းများ</a:t>
            </a:r>
            <a:endParaRPr lang="en-US" sz="1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4038600" cy="43434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28800"/>
            <a:ext cx="4038600" cy="4343400"/>
          </a:xfrm>
        </p:spPr>
      </p:pic>
    </p:spTree>
    <p:extLst>
      <p:ext uri="{BB962C8B-B14F-4D97-AF65-F5344CB8AC3E}">
        <p14:creationId xmlns:p14="http://schemas.microsoft.com/office/powerpoint/2010/main" val="2215743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မြောင်းမြမြို့နယ်အတွင်း ၂၀၁၉-ခုနှစ် မေလအတွင်း ကျန်းမာရေးအသိပညာပေးခြင်းနှင့် အခမဲ့ကွင်းဆင်းဆေးကုခရီးစဥ် မှတ်တမ်းများ</vt:lpstr>
      <vt:lpstr>မြောင်းမြမြို့နယ်အတွင်း ၂၀၁၉-ခုနှစ် မေလအတွင်း ကျန်းမာရေးအသိပညာပေးခြင်းနှင်‌့့ အခမဲ့ကွင်းဆင်းဆေးကုခရီးစဥ် မှတ်တမ်းများ</vt:lpstr>
      <vt:lpstr>မြောင်းမြမြို့နယ်အတွင်း ၂၀၁၉-ခုနှစ် မေလအတွင်း ကျန်းမာရေးအသိပညာပေးခြင်းနှင်‌့့ အခမဲ့ကွင်းဆင်းဆေးကုခရီးစဥ် မှတ်တမ်းများ</vt:lpstr>
      <vt:lpstr>မြောင်းမြမြို့နယ်အတွင်း ၂၀၁၉-ခုနှစ် မေလအတွင်း ကျန်းမာရေးအသိပညာပေးခြင်းနှင်‌့့ အခမဲ့ကွင်းဆင်းဆေးကုခရီးစဥ် မှတ်တမ်းများ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မြောင်းမြမြို့နယ်အတွင်း ၂၀၁၉-ခုနှစ် မေလအတွင်း ကျန်းမာရေးအသိပညာပေးခြင်းနှင်‌့့ အခမဲ့ကွင်းဆင်းဆေးကုခရီးစဥ် မှတ်တမ်းများ</dc:title>
  <dc:creator>User</dc:creator>
  <cp:lastModifiedBy>This Pc</cp:lastModifiedBy>
  <cp:revision>3</cp:revision>
  <dcterms:created xsi:type="dcterms:W3CDTF">2019-06-12T18:15:39Z</dcterms:created>
  <dcterms:modified xsi:type="dcterms:W3CDTF">2019-08-01T03:20:38Z</dcterms:modified>
</cp:coreProperties>
</file>